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C229-5F81-4DBD-AE29-3A0F648C5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B7795A-6EB6-44C6-84EC-BC103DFD3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9048B-2B71-4384-B94A-55C12DD56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070A7-7BD3-4941-A12A-70C108EB5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C3E1D-2957-496A-B829-96B6B8534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051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88C7F-0D2D-4948-A87F-2B16B0F50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A30CA5-020F-4C47-899D-5ECC265756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00998-3681-40CF-9923-06B53D86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C66F3-3420-4744-B636-4A917614B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447F4-A641-44B0-AD28-CA336394E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038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51C95B-CBA0-41D5-BECF-DCB6DAED28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A68EB9-3DFF-44FC-A1AC-EE8D9906E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650B3-9FC0-40A3-94EE-42B36E7D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85ACC7-077D-4C16-86F1-A41A5BD4E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1B6A7-11A2-4318-BB67-99D65E556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2029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15257-BFEC-4858-ADAB-5AE518979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42D89-FEAE-4062-8546-99538BC09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E1AC4-3192-415B-8C82-E84ED4C57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48376-D5B7-48EF-940C-67B35B845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43502C-A3C4-4F02-9DFE-28A295829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219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45FE-21FB-42FD-B690-1BDCEA2E8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FB859-6532-4740-A91B-D2868F3E8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65FAD-1585-4714-AFE2-C6EC9FC3E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EEC49-7F96-49C9-BBD2-93A837C04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ADFC9-0125-4457-BFC3-BD2794150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7319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4715D-C97C-49EF-AFAD-89D85A232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13B78-4E3B-415D-88ED-86E09AB632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945CB-6702-40F7-8550-C50AB4F9B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B80A1E-2538-45EB-AAFF-B3A0E3E43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7517DD-C7A2-4F08-AD58-B600FCFEB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2A27A1-C161-44B7-B9A8-EFC59FACF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824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C3CC0-3089-4123-AEC2-0DA4E76C8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EEC7B-5EC7-4B89-BB71-0D696CC8D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987904-AA47-4CB8-83EE-2DFD0358A5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6C4ADC-4EAA-48F1-87F5-A0FF5328F3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8480E3-5412-48C2-BDAF-8E9861702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AF2B42-C0FA-402C-8862-46D4A5AA8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4E8FB9-AC6C-45D0-AC2F-494808CF5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DC18FC-25D2-4BAA-ADB4-2F3A68A5C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3195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484BE-AC66-458A-B4E0-1A7186863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E5B2E9-1DEA-457A-810A-759802A2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F288F-C4F5-4E79-BFB3-5F968721A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C04A53-FB9E-46B8-B79E-434BD0AF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8480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217DFD-1DD9-4E8C-A3A4-031887CC9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F20C53-088E-45DA-9DDA-A8CCE9B1F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759E4-99F3-41E7-A69C-12949DC6D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32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5B3E2-F4EA-4051-A692-0CAB22C2B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17074-6A53-4CC2-8069-41F7F3EB5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51819D-EB10-4E66-95A1-0CF1E14EC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E9E3B-19F3-47F9-AC96-110FEC5E8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747DF3-39B8-400B-BC97-950A67012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6FADF-01D6-4A1B-86C9-A570D1DEB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175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E67A7-DC46-40F8-BD77-8C70EBF8B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83C614-2739-444E-ABB2-F4831FD79A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B27D4-B24F-4CE2-8CAB-05AAE188B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6DE65-1EB8-4C40-8570-174D71D1C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5FA7A4-1B8B-4C9B-9F43-44D401E76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BB388-DE1B-44E6-AB4F-A491F8557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314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15A44C-268A-4F67-B6A0-4C08780D5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C093A-128F-42D5-97AB-F6B66BDC3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C3417-4BB8-45CB-9380-AC14EC31EF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70C1E-8FB6-4756-866E-0E7DB3BC971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1258D-A5E6-4D5C-A629-F4D173D43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E8000-4A19-4509-BD1A-A301BE73D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93C77-925D-47D8-998C-602DB8C6C3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866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A5065A-2736-4366-930A-A0D8268D5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703"/>
            <a:ext cx="9144000" cy="3629297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  <a:endParaRPr lang="en-US" sz="2000" dirty="0">
              <a:solidFill>
                <a:schemeClr val="bg1"/>
              </a:solidFill>
              <a:effectLst/>
            </a:endParaRPr>
          </a:p>
          <a:p>
            <a:r>
              <a:rPr lang="en-US" sz="4000" dirty="0">
                <a:solidFill>
                  <a:schemeClr val="bg1"/>
                </a:solidFill>
                <a:effectLst/>
              </a:rPr>
              <a:t>Before I found salvation,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 was sunk in degradation,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from my Savior wandered far astray;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But I came to Calvary's mountain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plunged into the fountain,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from my heart the burden rolled away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884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A5065A-2736-4366-930A-A0D8268D5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0389"/>
            <a:ext cx="9144000" cy="301969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AU" sz="4000" dirty="0" err="1">
                <a:solidFill>
                  <a:schemeClr val="bg1"/>
                </a:solidFill>
                <a:effectLst/>
              </a:rPr>
              <a:t>'Twas</a:t>
            </a:r>
            <a:r>
              <a:rPr lang="en-US" sz="4000" dirty="0">
                <a:solidFill>
                  <a:schemeClr val="bg1"/>
                </a:solidFill>
                <a:effectLst/>
              </a:rPr>
              <a:t> a happy day, and no mistake,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Jesus from my heart did take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The load of sin that made it ache,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filled my soul with joy.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20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A5065A-2736-4366-930A-A0D8268D5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703"/>
            <a:ext cx="9144000" cy="393409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Since I have been converted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the devil's ranks deserted,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I've had such joy and gladness in my soul.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For Jesus I've been fighting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in the war delighting,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now I'm pressing on toward the goal.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353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A5065A-2736-4366-930A-A0D8268D5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7362"/>
            <a:ext cx="9144000" cy="321564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 err="1">
                <a:solidFill>
                  <a:schemeClr val="bg1"/>
                </a:solidFill>
                <a:effectLst/>
              </a:rPr>
              <a:t>'Twas</a:t>
            </a:r>
            <a:r>
              <a:rPr lang="en-US" sz="4000" dirty="0">
                <a:solidFill>
                  <a:schemeClr val="bg1"/>
                </a:solidFill>
                <a:effectLst/>
              </a:rPr>
              <a:t> a happy day, and no mistake,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Jesus from my heart did take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The load of sin that made it ache,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filled my soul with joy.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383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A5065A-2736-4366-930A-A0D8268D5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3703"/>
            <a:ext cx="9144000" cy="3934097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Verse </a:t>
            </a:r>
            <a:r>
              <a:rPr lang="en-US">
                <a:solidFill>
                  <a:schemeClr val="bg1"/>
                </a:solidFill>
                <a:effectLst/>
              </a:rPr>
              <a:t>3.</a:t>
            </a:r>
            <a:br>
              <a:rPr lang="en-US">
                <a:solidFill>
                  <a:schemeClr val="bg1"/>
                </a:solidFill>
                <a:effectLst/>
              </a:rPr>
            </a:br>
            <a:r>
              <a:rPr lang="en-US" sz="4000">
                <a:solidFill>
                  <a:schemeClr val="bg1"/>
                </a:solidFill>
                <a:effectLst/>
              </a:rPr>
              <a:t>If faithful to my </a:t>
            </a:r>
            <a:r>
              <a:rPr lang="en-US" sz="400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>
                <a:solidFill>
                  <a:schemeClr val="bg1"/>
                </a:solidFill>
                <a:effectLst/>
              </a:rPr>
            </a:br>
            <a:r>
              <a:rPr lang="en-US" sz="4000">
                <a:solidFill>
                  <a:schemeClr val="bg1"/>
                </a:solidFill>
                <a:effectLst/>
              </a:rPr>
              <a:t>I shall enjoy His </a:t>
            </a:r>
            <a:r>
              <a:rPr lang="en-US" sz="4000" err="1">
                <a:solidFill>
                  <a:schemeClr val="bg1"/>
                </a:solidFill>
                <a:effectLst/>
              </a:rPr>
              <a:t>favour</a:t>
            </a:r>
            <a:r>
              <a:rPr lang="en-US" sz="4000">
                <a:solidFill>
                  <a:schemeClr val="bg1"/>
                </a:solidFill>
                <a:effectLst/>
              </a:rPr>
              <a:t>,</a:t>
            </a:r>
            <a:br>
              <a:rPr lang="en-US" sz="4000">
                <a:solidFill>
                  <a:schemeClr val="bg1"/>
                </a:solidFill>
                <a:effectLst/>
              </a:rPr>
            </a:br>
            <a:r>
              <a:rPr lang="en-US" sz="4000">
                <a:solidFill>
                  <a:schemeClr val="bg1"/>
                </a:solidFill>
                <a:effectLst/>
              </a:rPr>
              <a:t>And He will keep me safely to the end;</a:t>
            </a:r>
            <a:br>
              <a:rPr lang="en-US" sz="4000">
                <a:solidFill>
                  <a:schemeClr val="bg1"/>
                </a:solidFill>
                <a:effectLst/>
              </a:rPr>
            </a:br>
            <a:r>
              <a:rPr lang="en-US" sz="4000">
                <a:solidFill>
                  <a:schemeClr val="bg1"/>
                </a:solidFill>
                <a:effectLst/>
              </a:rPr>
              <a:t>And when I cross the river</a:t>
            </a:r>
            <a:br>
              <a:rPr lang="en-US" sz="4000">
                <a:solidFill>
                  <a:schemeClr val="bg1"/>
                </a:solidFill>
                <a:effectLst/>
              </a:rPr>
            </a:br>
            <a:r>
              <a:rPr lang="en-US" sz="4000">
                <a:solidFill>
                  <a:schemeClr val="bg1"/>
                </a:solidFill>
                <a:effectLst/>
              </a:rPr>
              <a:t>I'll live with Him forever,</a:t>
            </a:r>
            <a:br>
              <a:rPr lang="en-US" sz="4000">
                <a:solidFill>
                  <a:schemeClr val="bg1"/>
                </a:solidFill>
                <a:effectLst/>
              </a:rPr>
            </a:br>
            <a:r>
              <a:rPr lang="en-US" sz="4000">
                <a:solidFill>
                  <a:schemeClr val="bg1"/>
                </a:solidFill>
                <a:effectLst/>
              </a:rPr>
              <a:t>And one eternal day of Glory spend.</a:t>
            </a:r>
            <a:endParaRPr lang="en-A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197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A5065A-2736-4366-930A-A0D8268D5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0903"/>
            <a:ext cx="9144000" cy="29979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 err="1">
                <a:solidFill>
                  <a:schemeClr val="bg1"/>
                </a:solidFill>
                <a:effectLst/>
              </a:rPr>
              <a:t>'Twas</a:t>
            </a:r>
            <a:r>
              <a:rPr lang="en-US" sz="4000" dirty="0">
                <a:solidFill>
                  <a:schemeClr val="bg1"/>
                </a:solidFill>
                <a:effectLst/>
              </a:rPr>
              <a:t> a happy day, and no mistake,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Jesus from my heart did take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The load of sin that made it ache,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And filled my soul with joy.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5989B4-56E5-38AF-EA02-5D96865BBFED}"/>
              </a:ext>
            </a:extLst>
          </p:cNvPr>
          <p:cNvSpPr txBox="1"/>
          <p:nvPr/>
        </p:nvSpPr>
        <p:spPr>
          <a:xfrm>
            <a:off x="114300" y="6035159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Before I found salvation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William Giles Collins (1854-1931)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52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274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2022-08-03T05:53:09Z</dcterms:created>
  <dcterms:modified xsi:type="dcterms:W3CDTF">2023-07-09T03:23:42Z</dcterms:modified>
</cp:coreProperties>
</file>